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6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865"/>
    <a:srgbClr val="F1F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2AC18B-7A96-4BAA-9789-CE4F210625B7}" v="114" dt="2023-12-20T19:09:57.564"/>
    <p1510:client id="{A129C6ED-F820-2CEE-4D74-DED27BA4F368}" v="557" dt="2023-12-20T19:58:23.0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AC2690C-E786-65C5-A068-2FCFE33A2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4" y="292434"/>
            <a:ext cx="3073735" cy="845553"/>
          </a:xfrm>
          <a:prstGeom prst="rect">
            <a:avLst/>
          </a:prstGeom>
        </p:spPr>
      </p:pic>
      <p:pic>
        <p:nvPicPr>
          <p:cNvPr id="3" name="Picture 2" descr="A logo of a university&#10;&#10;Description automatically generated">
            <a:extLst>
              <a:ext uri="{FF2B5EF4-FFF2-40B4-BE49-F238E27FC236}">
                <a16:creationId xmlns:a16="http://schemas.microsoft.com/office/drawing/2014/main" id="{B581DCD3-B6E6-19A3-7190-E802EA5743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1760" y="-4806"/>
            <a:ext cx="1473887" cy="14812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81E080-D99C-AE1E-506F-B02D82D33855}"/>
              </a:ext>
            </a:extLst>
          </p:cNvPr>
          <p:cNvSpPr txBox="1"/>
          <p:nvPr/>
        </p:nvSpPr>
        <p:spPr>
          <a:xfrm>
            <a:off x="3859463" y="385009"/>
            <a:ext cx="6225672" cy="10833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 Pro Semibold"/>
              </a:rPr>
              <a:t>UNIVERSIDADE FEDERAL DE SANTA CATARINA PROGRAMA DE PÓS-GRADUAÇÃO EM PLANEJAMENTO E CONTROLE DE GESTÃO MESTRADO PROFISSIONAL EM CONTROLE DE GESTÃO</a:t>
            </a:r>
            <a:endParaRPr lang="en-US" sz="1400">
              <a:solidFill>
                <a:schemeClr val="tx1">
                  <a:lumMod val="65000"/>
                  <a:lumOff val="35000"/>
                </a:schemeClr>
              </a:solidFill>
              <a:latin typeface="Verdana Pro Semibold"/>
            </a:endParaRPr>
          </a:p>
          <a:p>
            <a:pPr algn="ctr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Verdana Pro Semibold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5321B2-AC3E-EC9B-7259-C40CEDF035BB}"/>
              </a:ext>
            </a:extLst>
          </p:cNvPr>
          <p:cNvSpPr txBox="1"/>
          <p:nvPr/>
        </p:nvSpPr>
        <p:spPr>
          <a:xfrm>
            <a:off x="3303336" y="2539999"/>
            <a:ext cx="176997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latin typeface="Verdana"/>
                <a:ea typeface="Verdana"/>
                <a:cs typeface="Calibri"/>
              </a:rPr>
              <a:t>Título</a:t>
            </a:r>
            <a:endParaRPr lang="en-US" sz="3600" dirty="0">
              <a:latin typeface="Verdana"/>
              <a:ea typeface="Verdana"/>
              <a:cs typeface="Calibri" panose="020F050202020403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30725E-39B0-652B-1A9C-B5507C2FB711}"/>
              </a:ext>
            </a:extLst>
          </p:cNvPr>
          <p:cNvSpPr txBox="1"/>
          <p:nvPr/>
        </p:nvSpPr>
        <p:spPr>
          <a:xfrm>
            <a:off x="3350110" y="3293633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Verdana"/>
                <a:ea typeface="Verdana"/>
                <a:cs typeface="Calibri"/>
              </a:rPr>
              <a:t>Nome do </a:t>
            </a:r>
            <a:r>
              <a:rPr lang="en-US" sz="2000" dirty="0" err="1">
                <a:latin typeface="Verdana"/>
                <a:ea typeface="Verdana"/>
                <a:cs typeface="Calibri"/>
              </a:rPr>
              <a:t>Aluno</a:t>
            </a:r>
            <a:r>
              <a:rPr lang="en-US" sz="2000" dirty="0">
                <a:latin typeface="Verdana"/>
                <a:ea typeface="Verdana"/>
                <a:cs typeface="Calibri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EE9697-C643-E6AF-4F73-072F2A6E57AA}"/>
              </a:ext>
            </a:extLst>
          </p:cNvPr>
          <p:cNvSpPr txBox="1"/>
          <p:nvPr/>
        </p:nvSpPr>
        <p:spPr>
          <a:xfrm>
            <a:off x="3301700" y="5244352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latin typeface="Verdana"/>
                <a:ea typeface="Verdana"/>
                <a:cs typeface="Calibri"/>
              </a:rPr>
              <a:t>Banca:</a:t>
            </a:r>
            <a:endParaRPr lang="en-US" dirty="0">
              <a:latin typeface="Verdana"/>
              <a:ea typeface="Verdana"/>
            </a:endParaRPr>
          </a:p>
        </p:txBody>
      </p:sp>
      <p:sp>
        <p:nvSpPr>
          <p:cNvPr id="9" name="Minus Sign 8">
            <a:extLst>
              <a:ext uri="{FF2B5EF4-FFF2-40B4-BE49-F238E27FC236}">
                <a16:creationId xmlns:a16="http://schemas.microsoft.com/office/drawing/2014/main" id="{DA79FD40-B7D5-ACD3-02AB-B760A833DBA0}"/>
              </a:ext>
            </a:extLst>
          </p:cNvPr>
          <p:cNvSpPr/>
          <p:nvPr/>
        </p:nvSpPr>
        <p:spPr>
          <a:xfrm>
            <a:off x="2130910" y="4875007"/>
            <a:ext cx="9574304" cy="53788"/>
          </a:xfrm>
          <a:prstGeom prst="mathMinus">
            <a:avLst/>
          </a:prstGeom>
          <a:solidFill>
            <a:schemeClr val="bg1"/>
          </a:solidFill>
          <a:ln w="6350">
            <a:solidFill>
              <a:srgbClr val="A2C86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2C865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623B-E4D2-5224-5CED-5EE25D69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364" y="1638113"/>
            <a:ext cx="2133601" cy="590458"/>
          </a:xfrm>
        </p:spPr>
        <p:txBody>
          <a:bodyPr>
            <a:normAutofit/>
          </a:bodyPr>
          <a:lstStyle/>
          <a:p>
            <a:r>
              <a:rPr lang="en-US" sz="2800" err="1">
                <a:latin typeface="Verdana"/>
                <a:ea typeface="Verdana"/>
                <a:cs typeface="Calibri Light"/>
              </a:rPr>
              <a:t>Sumário</a:t>
            </a:r>
            <a:endParaRPr lang="en-US" sz="2800">
              <a:latin typeface="Verdana"/>
              <a:ea typeface="Verdana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2295B-3FE2-64A9-995C-C4F5CBF60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364" y="2542801"/>
            <a:ext cx="10515600" cy="40734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sz="2400" err="1">
                <a:latin typeface="Verdana"/>
                <a:ea typeface="Verdana"/>
                <a:cs typeface="Calibri"/>
              </a:rPr>
              <a:t>Introdução</a:t>
            </a:r>
            <a:endParaRPr lang="en-US" sz="2400">
              <a:latin typeface="Verdana"/>
              <a:ea typeface="Verdana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err="1">
                <a:latin typeface="Verdana"/>
                <a:ea typeface="Verdana"/>
                <a:cs typeface="Calibri"/>
              </a:rPr>
              <a:t>Fundamentação</a:t>
            </a:r>
            <a:r>
              <a:rPr lang="en-US" sz="2400" dirty="0">
                <a:latin typeface="Verdana"/>
                <a:ea typeface="Verdana"/>
                <a:cs typeface="Calibri"/>
              </a:rPr>
              <a:t> </a:t>
            </a:r>
            <a:r>
              <a:rPr lang="en-US" sz="2400" err="1">
                <a:latin typeface="Verdana"/>
                <a:ea typeface="Verdana"/>
                <a:cs typeface="Calibri"/>
              </a:rPr>
              <a:t>Teórica</a:t>
            </a:r>
            <a:endParaRPr lang="en-US" sz="2400">
              <a:latin typeface="Verdana"/>
              <a:ea typeface="Verdana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err="1">
                <a:latin typeface="Verdana"/>
                <a:ea typeface="Verdana"/>
                <a:cs typeface="Calibri"/>
              </a:rPr>
              <a:t>Metodologia</a:t>
            </a:r>
            <a:endParaRPr lang="en-US" sz="2400">
              <a:latin typeface="Verdana"/>
              <a:ea typeface="Verdana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err="1">
                <a:latin typeface="Verdana"/>
                <a:ea typeface="Verdana"/>
                <a:cs typeface="Calibri"/>
              </a:rPr>
              <a:t>Análise</a:t>
            </a:r>
            <a:r>
              <a:rPr lang="en-US" sz="2400" dirty="0">
                <a:latin typeface="Verdana"/>
                <a:ea typeface="Verdana"/>
                <a:cs typeface="Calibri"/>
              </a:rPr>
              <a:t> e </a:t>
            </a:r>
            <a:r>
              <a:rPr lang="en-US" sz="2400" err="1">
                <a:latin typeface="Verdana"/>
                <a:ea typeface="Verdana"/>
                <a:cs typeface="Calibri"/>
              </a:rPr>
              <a:t>descrição</a:t>
            </a:r>
            <a:r>
              <a:rPr lang="en-US" sz="2400" dirty="0">
                <a:latin typeface="Verdana"/>
                <a:ea typeface="Verdana"/>
                <a:cs typeface="Calibri"/>
              </a:rPr>
              <a:t> dos </a:t>
            </a:r>
            <a:r>
              <a:rPr lang="en-US" sz="2400" err="1">
                <a:latin typeface="Verdana"/>
                <a:ea typeface="Verdana"/>
                <a:cs typeface="Calibri"/>
              </a:rPr>
              <a:t>resultados</a:t>
            </a:r>
            <a:endParaRPr lang="en-US" sz="2400">
              <a:latin typeface="Verdana"/>
              <a:ea typeface="Verdana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err="1">
                <a:latin typeface="Verdana"/>
                <a:ea typeface="Verdana"/>
                <a:cs typeface="Calibri"/>
              </a:rPr>
              <a:t>Conclusão</a:t>
            </a:r>
            <a:endParaRPr lang="en-US" sz="2400">
              <a:latin typeface="Verdana"/>
              <a:ea typeface="Verdana"/>
              <a:cs typeface="Calibri"/>
            </a:endParaRPr>
          </a:p>
        </p:txBody>
      </p:sp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2BDA6C9-8EDF-9A4A-6DBC-AC5BE167F3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4" y="292434"/>
            <a:ext cx="3073735" cy="845553"/>
          </a:xfrm>
          <a:prstGeom prst="rect">
            <a:avLst/>
          </a:prstGeom>
        </p:spPr>
      </p:pic>
      <p:pic>
        <p:nvPicPr>
          <p:cNvPr id="11" name="Picture 10" descr="A logo of a university&#10;&#10;Description automatically generated">
            <a:extLst>
              <a:ext uri="{FF2B5EF4-FFF2-40B4-BE49-F238E27FC236}">
                <a16:creationId xmlns:a16="http://schemas.microsoft.com/office/drawing/2014/main" id="{8C972E7A-1EA3-AC9F-6E2F-5D09B5BCA6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1760" y="-4806"/>
            <a:ext cx="1473887" cy="1481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37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F5D3EC-A904-3851-C288-FA92DFA67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D5CD1075-7FF8-C582-158C-AD00A9B20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4" y="292434"/>
            <a:ext cx="3073735" cy="845553"/>
          </a:xfrm>
          <a:prstGeom prst="rect">
            <a:avLst/>
          </a:prstGeom>
        </p:spPr>
      </p:pic>
      <p:pic>
        <p:nvPicPr>
          <p:cNvPr id="11" name="Picture 10" descr="A logo of a university&#10;&#10;Description automatically generated">
            <a:extLst>
              <a:ext uri="{FF2B5EF4-FFF2-40B4-BE49-F238E27FC236}">
                <a16:creationId xmlns:a16="http://schemas.microsoft.com/office/drawing/2014/main" id="{DC96A5FB-9E43-9A31-1EDC-4D077B5C17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1760" y="-4806"/>
            <a:ext cx="1473887" cy="148122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D8E1E8-2016-7C8F-890D-5FE3EFE4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730"/>
            <a:ext cx="10515600" cy="36162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Seu </a:t>
            </a:r>
            <a:r>
              <a:rPr lang="en-US" sz="2400" err="1">
                <a:latin typeface="Verdana"/>
                <a:ea typeface="Verdana"/>
                <a:cs typeface="Calibri" panose="020F0502020204030204"/>
              </a:rPr>
              <a:t>texto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 </a:t>
            </a:r>
            <a:r>
              <a:rPr lang="en-US" sz="2400" err="1">
                <a:latin typeface="Verdana"/>
                <a:ea typeface="Verdana"/>
                <a:cs typeface="Calibri" panose="020F0502020204030204"/>
              </a:rPr>
              <a:t>aqui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C35329-E7D2-7315-2FCB-27AFECF38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20183"/>
            <a:ext cx="2554942" cy="590458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Verdana"/>
                <a:ea typeface="Verdana"/>
                <a:cs typeface="Calibri Light"/>
              </a:rPr>
              <a:t>Introdução</a:t>
            </a:r>
            <a:endParaRPr lang="en-US" sz="2800">
              <a:latin typeface="Verdana"/>
              <a:ea typeface="Verdan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80335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CEBBAC-BD41-F715-9D8E-0609F320A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87895631-9F76-2F18-CD46-44417FE624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4" y="292434"/>
            <a:ext cx="3073735" cy="845553"/>
          </a:xfrm>
          <a:prstGeom prst="rect">
            <a:avLst/>
          </a:prstGeom>
        </p:spPr>
      </p:pic>
      <p:pic>
        <p:nvPicPr>
          <p:cNvPr id="11" name="Picture 10" descr="A logo of a university&#10;&#10;Description automatically generated">
            <a:extLst>
              <a:ext uri="{FF2B5EF4-FFF2-40B4-BE49-F238E27FC236}">
                <a16:creationId xmlns:a16="http://schemas.microsoft.com/office/drawing/2014/main" id="{09C91EF1-A6F0-DD38-0DF7-51E53EA9EA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1760" y="-4806"/>
            <a:ext cx="1473887" cy="148122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63CD0F-B2E8-0E5C-E67A-77314831F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730"/>
            <a:ext cx="10515600" cy="36162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Seu </a:t>
            </a:r>
            <a:r>
              <a:rPr lang="en-US" sz="2400" err="1">
                <a:latin typeface="Verdana"/>
                <a:ea typeface="Verdana"/>
                <a:cs typeface="Calibri" panose="020F0502020204030204"/>
              </a:rPr>
              <a:t>texto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 </a:t>
            </a:r>
            <a:r>
              <a:rPr lang="en-US" sz="2400" err="1">
                <a:latin typeface="Verdana"/>
                <a:ea typeface="Verdana"/>
                <a:cs typeface="Calibri" panose="020F0502020204030204"/>
              </a:rPr>
              <a:t>aqui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80885AC-5120-4EB8-4551-23F31D51B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82936"/>
            <a:ext cx="5217458" cy="590458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Verdana"/>
                <a:ea typeface="Verdana"/>
                <a:cs typeface="Calibri Light"/>
              </a:rPr>
              <a:t>Fundamentação</a:t>
            </a:r>
            <a:r>
              <a:rPr lang="en-US" sz="2800" dirty="0">
                <a:latin typeface="Verdana"/>
                <a:ea typeface="Verdana"/>
                <a:cs typeface="Calibri Light"/>
              </a:rPr>
              <a:t> </a:t>
            </a:r>
            <a:r>
              <a:rPr lang="en-US" sz="2800" dirty="0" err="1">
                <a:latin typeface="Verdana"/>
                <a:ea typeface="Verdana"/>
                <a:cs typeface="Calibri Light"/>
              </a:rPr>
              <a:t>Teórica</a:t>
            </a:r>
            <a:endParaRPr lang="en-US" sz="2800" dirty="0">
              <a:latin typeface="Verdana"/>
              <a:ea typeface="Verdan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8965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EDFB42-1CE6-0BC5-889C-8F75997FE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EE5A445-5469-8866-9E42-32E7F4A81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4" y="292434"/>
            <a:ext cx="3073735" cy="845553"/>
          </a:xfrm>
          <a:prstGeom prst="rect">
            <a:avLst/>
          </a:prstGeom>
        </p:spPr>
      </p:pic>
      <p:pic>
        <p:nvPicPr>
          <p:cNvPr id="11" name="Picture 10" descr="A logo of a university&#10;&#10;Description automatically generated">
            <a:extLst>
              <a:ext uri="{FF2B5EF4-FFF2-40B4-BE49-F238E27FC236}">
                <a16:creationId xmlns:a16="http://schemas.microsoft.com/office/drawing/2014/main" id="{417D4C74-CF09-72BF-ACC5-1842CFF33F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1760" y="-4806"/>
            <a:ext cx="1473887" cy="148122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1F47D0-5C73-1502-CD6D-1201B349A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730"/>
            <a:ext cx="10515600" cy="36162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Seu </a:t>
            </a:r>
            <a:r>
              <a:rPr lang="en-US" sz="2400" err="1">
                <a:latin typeface="Verdana"/>
                <a:ea typeface="Verdana"/>
                <a:cs typeface="Calibri" panose="020F0502020204030204"/>
              </a:rPr>
              <a:t>texto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 </a:t>
            </a:r>
            <a:r>
              <a:rPr lang="en-US" sz="2400" err="1">
                <a:latin typeface="Verdana"/>
                <a:ea typeface="Verdana"/>
                <a:cs typeface="Calibri" panose="020F0502020204030204"/>
              </a:rPr>
              <a:t>aqui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5075146-6D67-D85B-1068-D28C15B43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29148"/>
            <a:ext cx="2698377" cy="590458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Verdana"/>
                <a:ea typeface="Verdana"/>
                <a:cs typeface="Calibri Light"/>
              </a:rPr>
              <a:t>Metodologia</a:t>
            </a:r>
            <a:endParaRPr lang="en-US" sz="2800">
              <a:latin typeface="Verdana"/>
              <a:ea typeface="Verdan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57366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1D8900-D317-201D-5312-D98F1D655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831BC881-3D7E-19FD-39FC-73E6695C6D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4" y="292434"/>
            <a:ext cx="3073735" cy="845553"/>
          </a:xfrm>
          <a:prstGeom prst="rect">
            <a:avLst/>
          </a:prstGeom>
        </p:spPr>
      </p:pic>
      <p:pic>
        <p:nvPicPr>
          <p:cNvPr id="11" name="Picture 10" descr="A logo of a university&#10;&#10;Description automatically generated">
            <a:extLst>
              <a:ext uri="{FF2B5EF4-FFF2-40B4-BE49-F238E27FC236}">
                <a16:creationId xmlns:a16="http://schemas.microsoft.com/office/drawing/2014/main" id="{19D19973-E9BF-36CE-D9A5-AD86751EC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1760" y="-4806"/>
            <a:ext cx="1473887" cy="148122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771A08-7F18-90B4-34E4-B7CB7614B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730"/>
            <a:ext cx="10515600" cy="36162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Seu </a:t>
            </a:r>
            <a:r>
              <a:rPr lang="en-US" sz="2400" dirty="0" err="1">
                <a:latin typeface="Verdana"/>
                <a:ea typeface="Verdana"/>
                <a:cs typeface="Calibri" panose="020F0502020204030204"/>
              </a:rPr>
              <a:t>texto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 </a:t>
            </a:r>
            <a:r>
              <a:rPr lang="en-US" sz="2400" dirty="0" err="1">
                <a:latin typeface="Verdana"/>
                <a:ea typeface="Verdana"/>
                <a:cs typeface="Calibri" panose="020F0502020204030204"/>
              </a:rPr>
              <a:t>aqui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D0C54ED-9235-01F2-39C4-2788082AF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56042"/>
            <a:ext cx="6580094" cy="590458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dirty="0" err="1">
                <a:latin typeface="Verdana"/>
                <a:ea typeface="Verdana"/>
                <a:cs typeface="Calibri Light"/>
              </a:rPr>
              <a:t>Análise</a:t>
            </a:r>
            <a:r>
              <a:rPr lang="en-US" sz="2800" dirty="0">
                <a:latin typeface="Verdana"/>
                <a:ea typeface="Verdana"/>
                <a:cs typeface="Calibri Light"/>
              </a:rPr>
              <a:t> e </a:t>
            </a:r>
            <a:r>
              <a:rPr lang="en-US" sz="2800" dirty="0" err="1">
                <a:latin typeface="Verdana"/>
                <a:ea typeface="Verdana"/>
                <a:cs typeface="Calibri Light"/>
              </a:rPr>
              <a:t>Descrição</a:t>
            </a:r>
            <a:r>
              <a:rPr lang="en-US" sz="2800" dirty="0">
                <a:latin typeface="Verdana"/>
                <a:ea typeface="Verdana"/>
                <a:cs typeface="Calibri Light"/>
              </a:rPr>
              <a:t> dos </a:t>
            </a:r>
            <a:r>
              <a:rPr lang="en-US" sz="2800" dirty="0" err="1">
                <a:latin typeface="Verdana"/>
                <a:ea typeface="Verdana"/>
                <a:cs typeface="Calibri Light"/>
              </a:rPr>
              <a:t>Resultados</a:t>
            </a:r>
            <a:endParaRPr lang="en-US" sz="280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09502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D08688-4850-0CC8-DFCB-454F7C181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0ED2E82-69A1-E70E-8E5B-DE49153D7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4" y="292434"/>
            <a:ext cx="3073735" cy="845553"/>
          </a:xfrm>
          <a:prstGeom prst="rect">
            <a:avLst/>
          </a:prstGeom>
        </p:spPr>
      </p:pic>
      <p:pic>
        <p:nvPicPr>
          <p:cNvPr id="11" name="Picture 10" descr="A logo of a university&#10;&#10;Description automatically generated">
            <a:extLst>
              <a:ext uri="{FF2B5EF4-FFF2-40B4-BE49-F238E27FC236}">
                <a16:creationId xmlns:a16="http://schemas.microsoft.com/office/drawing/2014/main" id="{7957FE0D-CECF-753C-0AF1-FAD8A7FAD8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1760" y="-4806"/>
            <a:ext cx="1473887" cy="148122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B6DE4A-E9A8-A308-F62C-359180D02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730"/>
            <a:ext cx="10515600" cy="36162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Seu </a:t>
            </a:r>
            <a:r>
              <a:rPr lang="en-US" sz="2400" dirty="0" err="1">
                <a:latin typeface="Verdana"/>
                <a:ea typeface="Verdana"/>
                <a:cs typeface="Calibri" panose="020F0502020204030204"/>
              </a:rPr>
              <a:t>texto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 </a:t>
            </a:r>
            <a:r>
              <a:rPr lang="en-US" sz="2400" dirty="0" err="1">
                <a:latin typeface="Verdana"/>
                <a:ea typeface="Verdana"/>
                <a:cs typeface="Calibri" panose="020F0502020204030204"/>
              </a:rPr>
              <a:t>aqui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A4ED990-C9FA-368F-8EB3-9FE9A68E7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56042"/>
            <a:ext cx="6580094" cy="590458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dirty="0" err="1">
                <a:latin typeface="Verdana"/>
                <a:ea typeface="Verdana"/>
                <a:cs typeface="Calibri Light"/>
              </a:rPr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237256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F8AB14-2FEF-900F-09EA-04C4470D5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8D733EC-155D-A643-1C9D-0F5FE4AF1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4" y="292434"/>
            <a:ext cx="3073735" cy="845553"/>
          </a:xfrm>
          <a:prstGeom prst="rect">
            <a:avLst/>
          </a:prstGeom>
        </p:spPr>
      </p:pic>
      <p:pic>
        <p:nvPicPr>
          <p:cNvPr id="11" name="Picture 10" descr="A logo of a university&#10;&#10;Description automatically generated">
            <a:extLst>
              <a:ext uri="{FF2B5EF4-FFF2-40B4-BE49-F238E27FC236}">
                <a16:creationId xmlns:a16="http://schemas.microsoft.com/office/drawing/2014/main" id="{29DA011B-7AE4-843A-AD2E-3556F6D9C1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1760" y="-4806"/>
            <a:ext cx="1473887" cy="148122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126551-DC46-E92D-313C-8A52B45C6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471" y="1789766"/>
            <a:ext cx="9574306" cy="18860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b="1" err="1">
                <a:latin typeface="Verdana"/>
                <a:ea typeface="Verdana"/>
                <a:cs typeface="Calibri" panose="020F0502020204030204"/>
              </a:rPr>
              <a:t>Título</a:t>
            </a:r>
            <a:r>
              <a:rPr lang="en-US" sz="3600" b="1" dirty="0">
                <a:latin typeface="Verdana"/>
                <a:ea typeface="Verdana"/>
                <a:cs typeface="Calibri" panose="020F0502020204030204"/>
              </a:rPr>
              <a:t> do </a:t>
            </a:r>
            <a:r>
              <a:rPr lang="en-US" sz="3600" b="1" err="1">
                <a:latin typeface="Verdana"/>
                <a:ea typeface="Verdana"/>
                <a:cs typeface="Calibri" panose="020F0502020204030204"/>
              </a:rPr>
              <a:t>seu</a:t>
            </a:r>
            <a:r>
              <a:rPr lang="en-US" sz="3600" b="1" dirty="0">
                <a:latin typeface="Verdana"/>
                <a:ea typeface="Verdana"/>
                <a:cs typeface="Calibri" panose="020F0502020204030204"/>
              </a:rPr>
              <a:t> </a:t>
            </a:r>
            <a:r>
              <a:rPr lang="en-US" sz="3600" b="1" err="1">
                <a:latin typeface="Verdana"/>
                <a:ea typeface="Verdana"/>
                <a:cs typeface="Calibri" panose="020F0502020204030204"/>
              </a:rPr>
              <a:t>trabalho</a:t>
            </a:r>
            <a:endParaRPr lang="en-US" sz="3600" b="1">
              <a:latin typeface="Verdana"/>
              <a:ea typeface="Verdana"/>
              <a:cs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973D20-1A3A-73DE-461E-D09415B3F4D5}"/>
              </a:ext>
            </a:extLst>
          </p:cNvPr>
          <p:cNvSpPr txBox="1"/>
          <p:nvPr/>
        </p:nvSpPr>
        <p:spPr>
          <a:xfrm>
            <a:off x="3859463" y="385009"/>
            <a:ext cx="6225672" cy="10833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 Pro Semibold"/>
              </a:rPr>
              <a:t>UNIVERSIDADE FEDERAL DE SANTA CATARINA PROGRAMA DE PÓS-GRADUAÇÃO EM PLANEJAMENTO E CONTROLE DE GESTÃO MESTRADO PROFISSIONAL EM CONTROLE DE GESTÃO</a:t>
            </a:r>
            <a:endParaRPr lang="en-US" sz="1400">
              <a:solidFill>
                <a:schemeClr val="tx1">
                  <a:lumMod val="65000"/>
                  <a:lumOff val="35000"/>
                </a:schemeClr>
              </a:solidFill>
              <a:latin typeface="Verdana Pro Semibold"/>
            </a:endParaRPr>
          </a:p>
          <a:p>
            <a:pPr algn="ctr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Verdana Pro Semibold"/>
              <a:cs typeface="Calibri"/>
            </a:endParaRPr>
          </a:p>
        </p:txBody>
      </p:sp>
      <p:sp>
        <p:nvSpPr>
          <p:cNvPr id="15" name="Minus Sign 14">
            <a:extLst>
              <a:ext uri="{FF2B5EF4-FFF2-40B4-BE49-F238E27FC236}">
                <a16:creationId xmlns:a16="http://schemas.microsoft.com/office/drawing/2014/main" id="{5B3DB9BB-19BF-11E1-F46D-DE03848A91FC}"/>
              </a:ext>
            </a:extLst>
          </p:cNvPr>
          <p:cNvSpPr/>
          <p:nvPr/>
        </p:nvSpPr>
        <p:spPr>
          <a:xfrm>
            <a:off x="-2690" y="3709595"/>
            <a:ext cx="9574304" cy="53788"/>
          </a:xfrm>
          <a:prstGeom prst="mathMinus">
            <a:avLst/>
          </a:prstGeom>
          <a:solidFill>
            <a:schemeClr val="bg1"/>
          </a:solidFill>
          <a:ln w="6350">
            <a:solidFill>
              <a:srgbClr val="A2C86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2C865"/>
              </a:solidFill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511DD8-08BB-C4FF-9F03-4530ED52EA64}"/>
              </a:ext>
            </a:extLst>
          </p:cNvPr>
          <p:cNvSpPr txBox="1"/>
          <p:nvPr/>
        </p:nvSpPr>
        <p:spPr>
          <a:xfrm>
            <a:off x="1274781" y="3882613"/>
            <a:ext cx="569258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latin typeface="Verdana"/>
                <a:ea typeface="Verdana"/>
                <a:cs typeface="Calibri"/>
              </a:rPr>
              <a:t>E-mail:</a:t>
            </a:r>
            <a:endParaRPr lang="en-US" sz="2400">
              <a:latin typeface="Verdana"/>
              <a:ea typeface="Verdan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DB20B9-0F1D-9880-7A15-2E332FD95901}"/>
              </a:ext>
            </a:extLst>
          </p:cNvPr>
          <p:cNvSpPr txBox="1"/>
          <p:nvPr/>
        </p:nvSpPr>
        <p:spPr>
          <a:xfrm>
            <a:off x="1301675" y="6105860"/>
            <a:ext cx="569258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latin typeface="Verdana"/>
                <a:ea typeface="Verdana"/>
                <a:cs typeface="Calibri"/>
              </a:rPr>
              <a:t>Data:</a:t>
            </a:r>
            <a:endParaRPr lang="en-US" sz="2400" dirty="0">
              <a:latin typeface="Verdana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86194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AC4BDB-834C-D1DA-49FB-C985AE8AF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45B318E-90E0-3E40-76CF-94B3C4D63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64" y="292434"/>
            <a:ext cx="3073735" cy="845553"/>
          </a:xfrm>
          <a:prstGeom prst="rect">
            <a:avLst/>
          </a:prstGeom>
        </p:spPr>
      </p:pic>
      <p:pic>
        <p:nvPicPr>
          <p:cNvPr id="11" name="Picture 10" descr="A logo of a university&#10;&#10;Description automatically generated">
            <a:extLst>
              <a:ext uri="{FF2B5EF4-FFF2-40B4-BE49-F238E27FC236}">
                <a16:creationId xmlns:a16="http://schemas.microsoft.com/office/drawing/2014/main" id="{934AECF8-978B-DA98-1688-9F8E860A65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1760" y="-4806"/>
            <a:ext cx="1473887" cy="148122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B76394-7A40-446D-7738-BBF204503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106" y="2560730"/>
            <a:ext cx="10515600" cy="361623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en-US" sz="3600" b="1" err="1">
                <a:latin typeface="Verdana"/>
                <a:ea typeface="Verdana"/>
                <a:cs typeface="Calibri" panose="020F0502020204030204"/>
              </a:rPr>
              <a:t>Título</a:t>
            </a:r>
            <a:r>
              <a:rPr lang="en-US" sz="3600" b="1">
                <a:latin typeface="Verdana"/>
                <a:ea typeface="Verdana"/>
                <a:cs typeface="Calibri" panose="020F0502020204030204"/>
              </a:rPr>
              <a:t>: Verdana bold – 36pt </a:t>
            </a:r>
            <a:endParaRPr lang="en-US" sz="3600">
              <a:latin typeface="Verdana"/>
              <a:ea typeface="Verdana"/>
              <a:cs typeface="Calibri" panose="020F0502020204030204"/>
            </a:endParaRPr>
          </a:p>
          <a:p>
            <a:pPr>
              <a:buFont typeface="Arial"/>
              <a:buChar char="•"/>
            </a:pPr>
            <a:r>
              <a:rPr lang="en-US" err="1">
                <a:latin typeface="Verdana"/>
                <a:ea typeface="Verdana"/>
                <a:cs typeface="Calibri" panose="020F0502020204030204"/>
              </a:rPr>
              <a:t>Subtítulo</a:t>
            </a:r>
            <a:r>
              <a:rPr lang="en-US">
                <a:latin typeface="Verdana"/>
                <a:ea typeface="Verdana"/>
                <a:cs typeface="Calibri" panose="020F0502020204030204"/>
              </a:rPr>
              <a:t>: Verdana – 28pt</a:t>
            </a:r>
          </a:p>
          <a:p>
            <a:pPr>
              <a:buFont typeface="Arial"/>
              <a:buChar char="•"/>
            </a:pP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Corpo do </a:t>
            </a:r>
            <a:r>
              <a:rPr lang="en-US" sz="2400" dirty="0" err="1">
                <a:latin typeface="Verdana"/>
                <a:ea typeface="Verdana"/>
                <a:cs typeface="Calibri" panose="020F0502020204030204"/>
              </a:rPr>
              <a:t>texto</a:t>
            </a:r>
            <a:r>
              <a:rPr lang="en-US" sz="2400" dirty="0">
                <a:latin typeface="Verdana"/>
                <a:ea typeface="Verdana"/>
                <a:cs typeface="Calibri" panose="020F0502020204030204"/>
              </a:rPr>
              <a:t>: Verdana - 24pt</a:t>
            </a:r>
          </a:p>
          <a:p>
            <a:pPr marL="0" indent="0">
              <a:buNone/>
            </a:pPr>
            <a:endParaRPr lang="en-US" sz="2400" dirty="0">
              <a:latin typeface="Verdana"/>
              <a:ea typeface="Verdana"/>
              <a:cs typeface="Calibri" panose="020F0502020204030204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D7BA4D9-7740-1AE7-557A-3FF4DC5DD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787" y="1691901"/>
            <a:ext cx="2805954" cy="590458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Verdana"/>
                <a:ea typeface="Verdana"/>
                <a:cs typeface="Calibri Light"/>
              </a:rPr>
              <a:t>Guia </a:t>
            </a:r>
            <a:r>
              <a:rPr lang="en-US" sz="2800" dirty="0" err="1">
                <a:latin typeface="Verdana"/>
                <a:ea typeface="Verdana"/>
                <a:cs typeface="Calibri Light"/>
              </a:rPr>
              <a:t>Tipográfico</a:t>
            </a:r>
            <a:endParaRPr lang="en-US" sz="2800" dirty="0" err="1"/>
          </a:p>
        </p:txBody>
      </p:sp>
    </p:spTree>
    <p:extLst>
      <p:ext uri="{BB962C8B-B14F-4D97-AF65-F5344CB8AC3E}">
        <p14:creationId xmlns:p14="http://schemas.microsoft.com/office/powerpoint/2010/main" val="3556019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Verdana Pro Semibold</vt:lpstr>
      <vt:lpstr>office theme</vt:lpstr>
      <vt:lpstr>Apresentação do PowerPoint</vt:lpstr>
      <vt:lpstr>Sumário</vt:lpstr>
      <vt:lpstr>Introdução</vt:lpstr>
      <vt:lpstr>Fundamentação Teórica</vt:lpstr>
      <vt:lpstr>Metodologia</vt:lpstr>
      <vt:lpstr>Análise e Descrição dos Resultados</vt:lpstr>
      <vt:lpstr>Conclusão</vt:lpstr>
      <vt:lpstr>Apresentação do PowerPoint</vt:lpstr>
      <vt:lpstr>Guia Tipográfico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Simone Costa</dc:creator>
  <cp:lastModifiedBy>Simone Costa</cp:lastModifiedBy>
  <cp:revision>238</cp:revision>
  <dcterms:created xsi:type="dcterms:W3CDTF">2023-12-20T17:24:46Z</dcterms:created>
  <dcterms:modified xsi:type="dcterms:W3CDTF">2024-01-22T23:48:10Z</dcterms:modified>
</cp:coreProperties>
</file>